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325" r:id="rId3"/>
    <p:sldId id="328" r:id="rId4"/>
    <p:sldId id="326" r:id="rId5"/>
    <p:sldId id="321" r:id="rId6"/>
    <p:sldId id="329" r:id="rId7"/>
    <p:sldId id="330" r:id="rId8"/>
    <p:sldId id="313" r:id="rId9"/>
    <p:sldId id="320" r:id="rId10"/>
    <p:sldId id="327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EC729-8C0E-4794-80ED-3CE86C5463E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3AAE6-CC7D-4CB7-A15C-0DB0E2305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4F7D7-82D8-4CF5-BF8F-129EEB082A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28CC-066C-4FA5-AA38-548680910E6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0C4ADC-EFFD-4236-9EF6-75F7847C1A36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fo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286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Week at A Glance for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Science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590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April 10-14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4800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" pitchFamily="82" charset="0"/>
              </a:rPr>
              <a:t>Sun, Earth, and Moon</a:t>
            </a:r>
            <a:endParaRPr lang="en-US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S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914400"/>
            <a:ext cx="8458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S6E1. Obtain, evaluate, and communicate information about current scientific views of the universe and how those views evolved. </a:t>
            </a:r>
          </a:p>
          <a:p>
            <a:endParaRPr lang="en-US" sz="2400" dirty="0" smtClean="0"/>
          </a:p>
          <a:p>
            <a:r>
              <a:rPr lang="en-US" sz="2400" dirty="0" smtClean="0"/>
              <a:t>c. Analyze and interpret data to compare and contrast the planets in our solar system in terms of: </a:t>
            </a:r>
          </a:p>
          <a:p>
            <a:endParaRPr lang="en-US" sz="2400" dirty="0" smtClean="0"/>
          </a:p>
          <a:p>
            <a:r>
              <a:rPr lang="en-US" sz="2400" dirty="0" smtClean="0"/>
              <a:t>-   size relative to Earth, </a:t>
            </a:r>
          </a:p>
          <a:p>
            <a:endParaRPr lang="en-US" sz="2400" dirty="0" smtClean="0"/>
          </a:p>
          <a:p>
            <a:r>
              <a:rPr lang="en-US" sz="2400" dirty="0" smtClean="0"/>
              <a:t>-   surface and atmospheric features, </a:t>
            </a:r>
          </a:p>
          <a:p>
            <a:endParaRPr lang="en-US" sz="2400" dirty="0" smtClean="0"/>
          </a:p>
          <a:p>
            <a:r>
              <a:rPr lang="en-US" sz="2400" dirty="0" smtClean="0"/>
              <a:t>-  relative distance from the sun, and </a:t>
            </a:r>
          </a:p>
          <a:p>
            <a:endParaRPr lang="en-US" sz="2400" dirty="0" smtClean="0"/>
          </a:p>
          <a:p>
            <a:r>
              <a:rPr lang="en-US" sz="2400" dirty="0" smtClean="0"/>
              <a:t>-   ability to support life. </a:t>
            </a:r>
          </a:p>
          <a:p>
            <a:endParaRPr lang="en-US" sz="12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Students will have 15 minutes of Homework each evening.</a:t>
            </a:r>
            <a:endParaRPr lang="en-US" sz="4400" dirty="0"/>
          </a:p>
        </p:txBody>
      </p:sp>
      <p:pic>
        <p:nvPicPr>
          <p:cNvPr id="3" name="Picture 2" descr="15-minutes-clock-icon-fifteen-minute-symbol-vector-20283818.jpg"/>
          <p:cNvPicPr>
            <a:picLocks noChangeAspect="1"/>
          </p:cNvPicPr>
          <p:nvPr/>
        </p:nvPicPr>
        <p:blipFill>
          <a:blip r:embed="rId3" cstate="print"/>
          <a:srcRect b="15686"/>
          <a:stretch>
            <a:fillRect/>
          </a:stretch>
        </p:blipFill>
        <p:spPr>
          <a:xfrm>
            <a:off x="990600" y="2971800"/>
            <a:ext cx="2474234" cy="22530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2819400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Squares  (usually a drawing)</a:t>
            </a:r>
          </a:p>
          <a:p>
            <a:endParaRPr lang="en-US" dirty="0" smtClean="0"/>
          </a:p>
          <a:p>
            <a:r>
              <a:rPr lang="en-US" dirty="0" smtClean="0"/>
              <a:t>Rock Cycle Puzzle</a:t>
            </a:r>
          </a:p>
          <a:p>
            <a:endParaRPr lang="en-US" dirty="0" smtClean="0"/>
          </a:p>
          <a:p>
            <a:r>
              <a:rPr lang="en-US" dirty="0" smtClean="0"/>
              <a:t>Workbook Pages</a:t>
            </a:r>
          </a:p>
          <a:p>
            <a:endParaRPr lang="en-US" dirty="0" smtClean="0"/>
          </a:p>
          <a:p>
            <a:r>
              <a:rPr lang="en-US" dirty="0" err="1" smtClean="0"/>
              <a:t>Powerpoint</a:t>
            </a:r>
            <a:r>
              <a:rPr lang="en-US" dirty="0" smtClean="0"/>
              <a:t> Study Guides</a:t>
            </a:r>
          </a:p>
          <a:p>
            <a:endParaRPr lang="en-US" dirty="0" smtClean="0"/>
          </a:p>
          <a:p>
            <a:r>
              <a:rPr lang="en-US" dirty="0" smtClean="0"/>
              <a:t>Study Notes or Study Guides</a:t>
            </a:r>
          </a:p>
          <a:p>
            <a:endParaRPr lang="en-US" dirty="0" smtClean="0"/>
          </a:p>
          <a:p>
            <a:r>
              <a:rPr lang="en-US" dirty="0" smtClean="0"/>
              <a:t>Watch Videos from Week at a Glance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589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April 10-14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066800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S6E2. Obtain, evaluate, and communicate information about the effects of the relative positions of the sun, Earth, and moon. </a:t>
            </a:r>
          </a:p>
          <a:p>
            <a:endParaRPr lang="en-US" sz="2400" dirty="0" smtClean="0"/>
          </a:p>
          <a:p>
            <a:r>
              <a:rPr lang="en-US" sz="2400" dirty="0" smtClean="0"/>
              <a:t>a. Develop and use a model to demonstrate the phases of the moon by showing the relative positions of the sun, Earth, and moon. </a:t>
            </a:r>
          </a:p>
          <a:p>
            <a:endParaRPr lang="en-US" sz="2400" dirty="0" smtClean="0"/>
          </a:p>
          <a:p>
            <a:r>
              <a:rPr lang="en-US" sz="2400" dirty="0" smtClean="0"/>
              <a:t>b. Construct an explanation of the cause of solar and lunar eclipses. </a:t>
            </a:r>
          </a:p>
          <a:p>
            <a:endParaRPr lang="en-US" sz="2400" dirty="0" smtClean="0"/>
          </a:p>
          <a:p>
            <a:r>
              <a:rPr lang="en-US" sz="2400" dirty="0" smtClean="0"/>
              <a:t>c. Analyze and interpret data to relate the tilt of the Earth to the distribution of sunlight throughout the year and its effect on seasons.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9334" y="239252"/>
          <a:ext cx="8357466" cy="6390148"/>
        </p:xfrm>
        <a:graphic>
          <a:graphicData uri="http://schemas.openxmlformats.org/drawingml/2006/table">
            <a:tbl>
              <a:tblPr/>
              <a:tblGrid>
                <a:gridCol w="1392911"/>
                <a:gridCol w="1392911"/>
                <a:gridCol w="1392911"/>
                <a:gridCol w="1392911"/>
                <a:gridCol w="1392911"/>
                <a:gridCol w="1392911"/>
              </a:tblGrid>
              <a:tr h="358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Monday 10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Tuesday 11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Wednesday 12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Thursday 13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Friday 14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Focus Standard(s)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SS6E.2</a:t>
                      </a:r>
                      <a:endParaRPr lang="en-US" sz="1000" dirty="0" smtClean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SS6E.2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SS6E.2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SS6E.2</a:t>
                      </a:r>
                      <a:endParaRPr lang="en-US" sz="1050" dirty="0" smtClean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Learning Target(s)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No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School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Moon Phases, Solar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/Lunar Eclipse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Moon Phases, Solar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/Lunar Eclipse</a:t>
                      </a:r>
                      <a:endParaRPr lang="en-US" sz="1000" dirty="0" smtClean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Moon Phases, Solar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/Lunar Eclipse</a:t>
                      </a:r>
                      <a:endParaRPr lang="en-US" sz="1000" dirty="0" smtClean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Moon Phases, Solar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/Lunar Eclipse</a:t>
                      </a:r>
                      <a:endParaRPr lang="en-US" sz="900" dirty="0" smtClean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Opening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Study Guide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Video: The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Moon; Eclipses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Video: Moon;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Eclipses</a:t>
                      </a:r>
                      <a:endParaRPr lang="en-US" sz="1000" dirty="0" smtClean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Study Guide w/ Partner</a:t>
                      </a:r>
                      <a:endParaRPr lang="en-US" sz="900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Work Session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Complete missing assignments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(Mars Rovers, Comets, Moon phases scavenger hunt)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Complete missing assignments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Textbook  667-673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Moon Phase Puzzle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Study Guide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Moon Tracker</a:t>
                      </a:r>
                      <a:endParaRPr lang="en-US" sz="900" dirty="0" smtClean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Complete missing assignments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Textbook  675-681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Moon Phase Puzzle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- Worksheet: Eclipses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900" dirty="0" smtClean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Quiz: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 Sun, Earth, Moon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R&amp;R  Test #2,3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Group Project</a:t>
                      </a:r>
                      <a:endParaRPr lang="en-US" sz="900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Closing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Class Discussion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TOD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Think-Pair-Share</a:t>
                      </a:r>
                      <a:endParaRPr lang="en-US" sz="1050" dirty="0" smtClean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Journal Writing</a:t>
                      </a:r>
                      <a:endParaRPr lang="en-US" sz="900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Minor Assignments Due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Quiz:</a:t>
                      </a:r>
                      <a:r>
                        <a:rPr lang="en-US" sz="900" baseline="0" dirty="0" smtClean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 </a:t>
                      </a:r>
                      <a:endParaRPr lang="en-US" sz="900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Major Assignments Due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Current Relearning &amp; Reassessment Assignments (with due dates)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00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Vocabulary</a:t>
                      </a:r>
                      <a:endParaRPr lang="en-US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665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Barlow"/>
                          <a:ea typeface="Barlow"/>
                          <a:cs typeface="Barlow"/>
                        </a:rPr>
                        <a:t>Upcoming Major Assignments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GA Milestones Testing Next  Week;  Group Project “Mission to Moon” or “Mission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to Moon”; Nightly Moon Tracker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33" marR="42333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planets in 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8" name="AutoShape 2" descr="Chart showing phases of the Moo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moon_pha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04800"/>
            <a:ext cx="61722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Chart showing phases of the Moo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https://cdn.britannica.com/50/181850-050-18278456/phases-Moon-Earth-orbi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As the Earth and moon orbit the sun together, the moon goes through several &quot;phases.&quot; Space.com explains the eight major named phases of the moo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https://ars.els-cdn.com/content/image/3-s2.0-B9780128205853000028-f02-15-97801282058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 cstate="print"/>
          <a:srcRect l="14063" t="13542" r="14844" b="9375"/>
          <a:stretch>
            <a:fillRect/>
          </a:stretch>
        </p:blipFill>
        <p:spPr bwMode="auto">
          <a:xfrm>
            <a:off x="838200" y="457200"/>
            <a:ext cx="730902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16406" t="18750" r="18750" b="13542"/>
          <a:stretch>
            <a:fillRect/>
          </a:stretch>
        </p:blipFill>
        <p:spPr bwMode="auto">
          <a:xfrm>
            <a:off x="1066800" y="914400"/>
            <a:ext cx="690840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Figure 34-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34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838200"/>
            <a:ext cx="6957391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 descr="transform faul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4" name="AutoShape 4" descr="transform faul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Image shows what happens to the suns energy after it enters the atmosp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s8m3l10im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762000"/>
            <a:ext cx="6527302" cy="47672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3532</TotalTime>
  <Words>394</Words>
  <Application>Microsoft Office PowerPoint</Application>
  <PresentationFormat>On-screen Show (4:3)</PresentationFormat>
  <Paragraphs>97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Sylvia Porter</dc:creator>
  <cp:lastModifiedBy>Sylvia Porter</cp:lastModifiedBy>
  <cp:revision>102</cp:revision>
  <dcterms:created xsi:type="dcterms:W3CDTF">2022-08-17T18:07:01Z</dcterms:created>
  <dcterms:modified xsi:type="dcterms:W3CDTF">2023-04-12T11:22:41Z</dcterms:modified>
</cp:coreProperties>
</file>